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23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22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08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832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436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737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186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474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13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15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115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05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72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53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45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5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83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0518BAE-972E-4C09-9678-7AB53C895FD2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B2ACBD7-AA52-4713-A8DF-6E2256C5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316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6708"/>
            <a:ext cx="9144000" cy="988832"/>
          </a:xfrm>
        </p:spPr>
        <p:txBody>
          <a:bodyPr/>
          <a:lstStyle/>
          <a:p>
            <a:r>
              <a:rPr lang="en-IN" b="1" dirty="0">
                <a:latin typeface="Bahnschrift" panose="020B0502040204020203" pitchFamily="34" charset="0"/>
              </a:rPr>
              <a:t>Intel Pentium </a:t>
            </a:r>
            <a:r>
              <a:rPr lang="en-IN" b="1" dirty="0" smtClean="0">
                <a:latin typeface="Bahnschrift" panose="020B0502040204020203" pitchFamily="34" charset="0"/>
              </a:rPr>
              <a:t>Processor</a:t>
            </a:r>
            <a:endParaRPr lang="en-IN" dirty="0">
              <a:latin typeface="Bahnschrif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97892"/>
            <a:ext cx="9144000" cy="66693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Bahnschrift" panose="020B0502040204020203" pitchFamily="34" charset="0"/>
              </a:rPr>
              <a:t>CHAPTER 6</a:t>
            </a:r>
            <a:endParaRPr lang="en-IN" sz="36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4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62" t="16844" r="26624" b="36480"/>
          <a:stretch/>
        </p:blipFill>
        <p:spPr>
          <a:xfrm>
            <a:off x="1324461" y="1027906"/>
            <a:ext cx="9543078" cy="53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71" t="15833" r="27988" b="31226"/>
          <a:stretch/>
        </p:blipFill>
        <p:spPr>
          <a:xfrm>
            <a:off x="1796561" y="597314"/>
            <a:ext cx="8598877" cy="5761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76513" y="4747845"/>
            <a:ext cx="765063" cy="3165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IN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nit</a:t>
            </a:r>
            <a:endParaRPr lang="en-I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54" t="15429" r="28443" b="31631"/>
          <a:stretch/>
        </p:blipFill>
        <p:spPr>
          <a:xfrm>
            <a:off x="1840523" y="743631"/>
            <a:ext cx="8510954" cy="58526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74523" y="4835769"/>
            <a:ext cx="272562" cy="2901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46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35" t="15025" r="28329" b="29408"/>
          <a:stretch/>
        </p:blipFill>
        <p:spPr>
          <a:xfrm>
            <a:off x="1849315" y="487835"/>
            <a:ext cx="8493370" cy="62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46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07" t="16036" r="28329" b="32035"/>
          <a:stretch/>
        </p:blipFill>
        <p:spPr>
          <a:xfrm>
            <a:off x="1871296" y="560124"/>
            <a:ext cx="8361485" cy="56849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9768" y="2136532"/>
            <a:ext cx="685800" cy="2549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endParaRPr lang="en-IN" sz="2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045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94" t="16642" r="27647" b="32439"/>
          <a:stretch/>
        </p:blipFill>
        <p:spPr>
          <a:xfrm>
            <a:off x="1708394" y="564307"/>
            <a:ext cx="8607914" cy="56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4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94" t="17046" r="26738" b="31025"/>
          <a:stretch/>
        </p:blipFill>
        <p:spPr>
          <a:xfrm>
            <a:off x="1787769" y="681147"/>
            <a:ext cx="8616461" cy="563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5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458" t="16238" r="27647" b="30823"/>
          <a:stretch/>
        </p:blipFill>
        <p:spPr>
          <a:xfrm>
            <a:off x="1800957" y="680465"/>
            <a:ext cx="8538797" cy="56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77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13" t="16036" r="26851" b="33046"/>
          <a:stretch/>
        </p:blipFill>
        <p:spPr>
          <a:xfrm>
            <a:off x="2165838" y="517684"/>
            <a:ext cx="7860323" cy="49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6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117" t="16844" r="27306" b="32843"/>
          <a:stretch/>
        </p:blipFill>
        <p:spPr>
          <a:xfrm>
            <a:off x="1636603" y="634098"/>
            <a:ext cx="8918793" cy="55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94" t="16642" r="27988" b="33449"/>
          <a:stretch/>
        </p:blipFill>
        <p:spPr>
          <a:xfrm>
            <a:off x="2168318" y="817685"/>
            <a:ext cx="8087065" cy="522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3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39" t="17450" r="25260" b="31833"/>
          <a:stretch/>
        </p:blipFill>
        <p:spPr>
          <a:xfrm>
            <a:off x="1651963" y="669414"/>
            <a:ext cx="8888074" cy="544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84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80" t="16036" r="27762" b="34460"/>
          <a:stretch/>
        </p:blipFill>
        <p:spPr>
          <a:xfrm>
            <a:off x="1871296" y="763333"/>
            <a:ext cx="8449407" cy="53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67" t="17652" r="27647" b="31631"/>
          <a:stretch/>
        </p:blipFill>
        <p:spPr>
          <a:xfrm>
            <a:off x="2003180" y="607557"/>
            <a:ext cx="8185639" cy="53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78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99" t="15833" r="27306" b="32843"/>
          <a:stretch/>
        </p:blipFill>
        <p:spPr>
          <a:xfrm>
            <a:off x="1932842" y="633803"/>
            <a:ext cx="8326315" cy="53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69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654" y="25983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 smtClean="0">
                <a:latin typeface="Gabriola" panose="04040605051002020D02" pitchFamily="82" charset="0"/>
              </a:rPr>
              <a:t>Thank you</a:t>
            </a:r>
            <a:endParaRPr lang="en-IN" sz="72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5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390" t="16642" r="29352" b="32237"/>
          <a:stretch/>
        </p:blipFill>
        <p:spPr>
          <a:xfrm>
            <a:off x="2117481" y="632252"/>
            <a:ext cx="7957038" cy="554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5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08" t="17450" r="28557" b="31227"/>
          <a:stretch/>
        </p:blipFill>
        <p:spPr>
          <a:xfrm>
            <a:off x="2350477" y="904763"/>
            <a:ext cx="7491046" cy="50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71" t="17450" r="27193" b="33652"/>
          <a:stretch/>
        </p:blipFill>
        <p:spPr>
          <a:xfrm>
            <a:off x="1594338" y="926327"/>
            <a:ext cx="9003323" cy="54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7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17879"/>
            <a:ext cx="10515600" cy="496521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 smtClean="0"/>
              <a:t>Pentium Block Diagram</a:t>
            </a:r>
            <a:endParaRPr lang="en-IN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61"/>
          <a:stretch/>
        </p:blipFill>
        <p:spPr>
          <a:xfrm>
            <a:off x="3168161" y="1160761"/>
            <a:ext cx="5855677" cy="55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35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685" t="16238" r="28102" b="32035"/>
          <a:stretch/>
        </p:blipFill>
        <p:spPr>
          <a:xfrm>
            <a:off x="1862504" y="712314"/>
            <a:ext cx="8466992" cy="557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017" y="817685"/>
            <a:ext cx="8490153" cy="506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0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62" t="16036" r="26624" b="31833"/>
          <a:stretch/>
        </p:blipFill>
        <p:spPr>
          <a:xfrm>
            <a:off x="1796561" y="828594"/>
            <a:ext cx="8598877" cy="53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32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74</TotalTime>
  <Words>12</Words>
  <Application>Microsoft Office PowerPoint</Application>
  <PresentationFormat>Widescreen</PresentationFormat>
  <Paragraphs>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Bahnschrift</vt:lpstr>
      <vt:lpstr>Calibri</vt:lpstr>
      <vt:lpstr>Century Gothic</vt:lpstr>
      <vt:lpstr>Gabriola</vt:lpstr>
      <vt:lpstr>Mesh</vt:lpstr>
      <vt:lpstr>Intel Pentium Processor</vt:lpstr>
      <vt:lpstr>PowerPoint Presentation</vt:lpstr>
      <vt:lpstr>PowerPoint Presentation</vt:lpstr>
      <vt:lpstr>PowerPoint Presentation</vt:lpstr>
      <vt:lpstr>PowerPoint Presentation</vt:lpstr>
      <vt:lpstr>Pentium Block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Pentium Processor</dc:title>
  <dc:creator>Aniket Kore</dc:creator>
  <cp:lastModifiedBy>Aniket Kore</cp:lastModifiedBy>
  <cp:revision>7</cp:revision>
  <dcterms:created xsi:type="dcterms:W3CDTF">2022-11-28T04:11:10Z</dcterms:created>
  <dcterms:modified xsi:type="dcterms:W3CDTF">2022-11-28T05:27:57Z</dcterms:modified>
</cp:coreProperties>
</file>